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6" r:id="rId1"/>
  </p:sldMasterIdLst>
  <p:sldIdLst>
    <p:sldId id="256" r:id="rId2"/>
    <p:sldId id="261" r:id="rId3"/>
    <p:sldId id="257" r:id="rId4"/>
    <p:sldId id="262" r:id="rId5"/>
    <p:sldId id="258" r:id="rId6"/>
    <p:sldId id="263" r:id="rId7"/>
    <p:sldId id="264" r:id="rId8"/>
    <p:sldId id="259" r:id="rId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E10767-67A8-04D4-38F9-BC5E5B5F8831}" v="112" dt="2019-12-28T09:05:50.950"/>
    <p1510:client id="{EB08DFF3-A142-91B1-FAF4-BAA60C684AE2}" v="841" dt="2019-12-28T09:57:45.3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1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205F6C3-A471-4384-9BC9-25D76BF65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EEDD67F-2944-4F61-8CE3-2269A9518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180BD95-A06A-4F23-8B95-A64E075EC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F540-9AC1-4862-B6F7-94D87290B7C5}" type="datetimeFigureOut">
              <a:rPr lang="tr-TR" smtClean="0"/>
              <a:t>28.12.2019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FD19CA4-A0DB-444D-B141-48DE650BB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2E62F7A-3C3F-4622-8CF3-A62BCE8A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CE2A2-AEEA-4CCA-A92D-E239D48F2CC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0403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8F76B17-16FA-42A5-B08C-8DF462655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A121BCF-39A7-4284-9A80-0E01D2629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D24BA2-D001-4AE5-B640-7EEEABB9B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F540-9AC1-4862-B6F7-94D87290B7C5}" type="datetimeFigureOut">
              <a:rPr lang="tr-TR" smtClean="0"/>
              <a:t>28.12.2019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6AD01E7-20BE-4AD0-8FFA-48B557515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1D33861-A912-44FD-9D64-9211E759E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CE2A2-AEEA-4CCA-A92D-E239D48F2CC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596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BE16C9CC-5638-4D70-B4E2-7F1B7CC18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4FA56AB-845A-4F1F-8004-55931C35E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4A9E11F-B00A-4A99-9666-37F627DF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F540-9AC1-4862-B6F7-94D87290B7C5}" type="datetimeFigureOut">
              <a:rPr lang="tr-TR" smtClean="0"/>
              <a:t>28.12.2019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0BC5F8E-8814-4F84-BA3F-C45E8503B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5BB75D3-B10E-4287-BC10-32C2B06D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CE2A2-AEEA-4CCA-A92D-E239D48F2CC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828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4DC8465-811F-4F7F-B5A5-1A5A2F92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3A1369-CCD0-4EDC-BCBC-B7533205A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658E1FF-B4BF-44B0-AAEB-0FA560C6E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F540-9AC1-4862-B6F7-94D87290B7C5}" type="datetimeFigureOut">
              <a:rPr lang="tr-TR" smtClean="0"/>
              <a:t>28.12.2019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91067B-CA1E-4B5A-A0EF-D73E18F6B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69BDA0B-D4E1-4634-881B-F7493F5C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CE2A2-AEEA-4CCA-A92D-E239D48F2CC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2822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9459A35-A64E-4AE3-9EE0-F2F3E0F4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573A310-1C5C-45B8-9DDE-C8910C4B5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B19F145-7EE3-4D26-A922-A40FB269B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F540-9AC1-4862-B6F7-94D87290B7C5}" type="datetimeFigureOut">
              <a:rPr lang="tr-TR" smtClean="0"/>
              <a:t>28.12.2019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BE416C7-6750-4068-AAF5-598EC6F0E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CBEC631-A163-4825-A2BC-DD0C7783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CE2A2-AEEA-4CCA-A92D-E239D48F2CC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0641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CD6F706-67AA-4824-BEF8-C915D3DEF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19DF810-FDE4-462E-8635-F86FF806E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61989C4-4EB5-4BD4-92F3-923AAC606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AFBE232-B887-47B8-8FE2-0E2BFBD0F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F540-9AC1-4862-B6F7-94D87290B7C5}" type="datetimeFigureOut">
              <a:rPr lang="tr-TR" smtClean="0"/>
              <a:t>28.12.2019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E6B9465-9A7B-458F-815E-33E074893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4C1B2F9-E8A6-4A52-A3A6-DDB3605C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CE2A2-AEEA-4CCA-A92D-E239D48F2CC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944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ACAE583-1695-477D-81A0-63D058F38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6FE3FE1-0B2A-4E24-A510-0AFEECD84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75192B2-F18B-48CB-850F-CBA9D8D23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483FB1D-6287-4B07-9C49-08FEABC04B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37E5DB71-1367-43FB-BDB0-390AE0A2A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FA759D5-A537-4B5B-B43F-84CA09DC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F540-9AC1-4862-B6F7-94D87290B7C5}" type="datetimeFigureOut">
              <a:rPr lang="tr-TR" smtClean="0"/>
              <a:t>28.12.2019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8DE41449-DE44-4409-A45E-3D75A408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EBCF05FB-6967-4A3C-98F0-0EA87AEF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CE2A2-AEEA-4CCA-A92D-E239D48F2CC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3183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80E86B9-4D45-4AFF-B7E1-9A4B32A5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95050358-3C02-4F6C-A126-B313C904B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F540-9AC1-4862-B6F7-94D87290B7C5}" type="datetimeFigureOut">
              <a:rPr lang="tr-TR" smtClean="0"/>
              <a:t>28.12.2019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4C6F55A-3124-4622-A7E8-ED7955EFE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AD802DF-BEFB-4164-82D7-D2E361FA2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CE2A2-AEEA-4CCA-A92D-E239D48F2CC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732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53EFB38-798B-4387-B425-ABB029A9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F540-9AC1-4862-B6F7-94D87290B7C5}" type="datetimeFigureOut">
              <a:rPr lang="tr-TR" smtClean="0"/>
              <a:t>28.12.2019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C121A734-9420-422F-A629-5037020E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712DEA1-15E2-4665-9C3F-138D8304B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CE2A2-AEEA-4CCA-A92D-E239D48F2CC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2334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4492881-6AB7-4793-B0D8-E5D612DA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0DD4D14-1E4E-4419-98CC-31584397B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17A2978-0222-4D66-A19B-A81A03F57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5494060-C40E-4F78-86E9-04BC91192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F540-9AC1-4862-B6F7-94D87290B7C5}" type="datetimeFigureOut">
              <a:rPr lang="tr-TR" smtClean="0"/>
              <a:t>28.12.2019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CCEEC24-2184-442D-899D-934ED7C2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AA5C362-FDDE-47EC-A094-A35B1C8F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CE2A2-AEEA-4CCA-A92D-E239D48F2CC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767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99A5D60-BDEE-4485-90E3-80D3ECE3C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D2337445-ED19-4E37-92A6-8549939D53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F80619A-E4E5-4F19-8A02-4A54F5D43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50F15B0-697E-4B5E-AD94-C22667E12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F540-9AC1-4862-B6F7-94D87290B7C5}" type="datetimeFigureOut">
              <a:rPr lang="tr-TR" smtClean="0"/>
              <a:t>28.12.2019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D1373FE-A682-43DD-958A-ADD97A55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29F00D3-FA67-4888-9A03-A8E5C54B8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CE2A2-AEEA-4CCA-A92D-E239D48F2CC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334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1F396BE2-970D-4EA5-8601-2AA93C917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AFBAD4B-EFB0-471C-AEF6-90F3976F6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4012C7B-3E09-4980-9488-B300C00EEE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7F540-9AC1-4862-B6F7-94D87290B7C5}" type="datetimeFigureOut">
              <a:rPr lang="tr-TR" smtClean="0"/>
              <a:t>28.12.2019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DE6D3A1-9D22-4079-9791-715791EBD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0479623-762F-477D-99A6-6904C3675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CE2A2-AEEA-4CCA-A92D-E239D48F2CC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451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1demir.tr.gg/GERCEK-ZAMANLI-SIBER-TEHDIT-HARITASI.htm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4492A216-6AC3-4AD0-85F1-F84052952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78" y="4067398"/>
            <a:ext cx="3292524" cy="750789"/>
          </a:xfrm>
          <a:prstGeom prst="rect">
            <a:avLst/>
          </a:prstGeom>
        </p:spPr>
      </p:pic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>
            <a:extLst>
              <a:ext uri="{FF2B5EF4-FFF2-40B4-BE49-F238E27FC236}">
                <a16:creationId xmlns:a16="http://schemas.microsoft.com/office/drawing/2014/main" id="{E789C265-AA8E-44D9-A7B0-B811AB64B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7" y="1709706"/>
            <a:ext cx="3279025" cy="1080897"/>
          </a:xfrm>
          <a:prstGeom prst="rect">
            <a:avLst/>
          </a:prstGeom>
        </p:spPr>
      </p:pic>
      <p:cxnSp>
        <p:nvCxnSpPr>
          <p:cNvPr id="17" name="Straight Connector 20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Resim 13">
            <a:extLst>
              <a:ext uri="{FF2B5EF4-FFF2-40B4-BE49-F238E27FC236}">
                <a16:creationId xmlns:a16="http://schemas.microsoft.com/office/drawing/2014/main" id="{055E771C-1E26-4C55-B775-EB8E2C5A2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676" y="1709706"/>
            <a:ext cx="6184580" cy="3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4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B69441EC-DE26-457C-9712-C965882EB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959" y="1379710"/>
            <a:ext cx="3694081" cy="121771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C14ADD9-E9C5-4F4D-B87F-71831521121C}"/>
              </a:ext>
            </a:extLst>
          </p:cNvPr>
          <p:cNvSpPr txBox="1"/>
          <p:nvPr/>
        </p:nvSpPr>
        <p:spPr>
          <a:xfrm>
            <a:off x="424070" y="3074504"/>
            <a:ext cx="11107149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tr-TR" sz="2800" b="1" u="sng" dirty="0" err="1">
                <a:solidFill>
                  <a:srgbClr val="FF0000"/>
                </a:solidFill>
              </a:rPr>
              <a:t>DE</a:t>
            </a:r>
            <a:r>
              <a:rPr lang="tr-TR" sz="2800" b="1" u="sng" dirty="0" err="1"/>
              <a:t>K</a:t>
            </a:r>
            <a:r>
              <a:rPr lang="tr-TR" sz="2800" b="1" u="sng" dirty="0" err="1">
                <a:solidFill>
                  <a:srgbClr val="000000"/>
                </a:solidFill>
              </a:rPr>
              <a:t>onya</a:t>
            </a:r>
            <a:r>
              <a:rPr lang="tr-TR" sz="2800" dirty="0"/>
              <a:t> projesi, Konya Büyükşehir Belediyesine teknolojik hizmetler yaratmak ve geliştirmek amaçlı </a:t>
            </a:r>
            <a:r>
              <a:rPr lang="tr-TR" sz="2800" u="sng" dirty="0"/>
              <a:t>28.12.2019</a:t>
            </a:r>
            <a:r>
              <a:rPr lang="tr-TR" sz="2800" dirty="0"/>
              <a:t> tarihinde </a:t>
            </a:r>
            <a:r>
              <a:rPr lang="tr-TR" sz="2500" dirty="0"/>
              <a:t>"Akıllı Şehir </a:t>
            </a:r>
            <a:r>
              <a:rPr lang="tr-TR" sz="2500" dirty="0" err="1"/>
              <a:t>Hackathon</a:t>
            </a:r>
            <a:r>
              <a:rPr lang="tr-TR" sz="2400" dirty="0"/>
              <a:t>"</a:t>
            </a:r>
            <a:r>
              <a:rPr lang="tr-TR" sz="2800" dirty="0"/>
              <a:t> projesi kapsamında çıkarılmış bir projedir.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A82CD4AA-6FC5-42F0-B059-3C28C20EF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976" y="5620799"/>
            <a:ext cx="1157259" cy="123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99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5A944198-5EF5-4C2E-B02C-B605D5709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726" y="282554"/>
            <a:ext cx="4009102" cy="1252844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7A850C5F-3D00-4EBF-B831-1ABBEE086E67}"/>
              </a:ext>
            </a:extLst>
          </p:cNvPr>
          <p:cNvSpPr txBox="1"/>
          <p:nvPr/>
        </p:nvSpPr>
        <p:spPr>
          <a:xfrm>
            <a:off x="2840967" y="1592262"/>
            <a:ext cx="665384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tr-TR" sz="2000" b="1" dirty="0"/>
              <a:t>Konya ’da ıssız bir sokakta kimse çığlıklarınızı duymuyor…. </a:t>
            </a:r>
            <a:endParaRPr lang="tr-TR" sz="2000" b="1" dirty="0">
              <a:cs typeface="Calibri"/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518E2BAE-3161-463D-A79A-893EECD9D0A3}"/>
              </a:ext>
            </a:extLst>
          </p:cNvPr>
          <p:cNvSpPr txBox="1"/>
          <p:nvPr/>
        </p:nvSpPr>
        <p:spPr>
          <a:xfrm>
            <a:off x="1007164" y="2822943"/>
            <a:ext cx="10522227" cy="38010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tr-TR" sz="2000" dirty="0"/>
              <a:t>Projemiz Konya ’</a:t>
            </a:r>
            <a:r>
              <a:rPr lang="tr-TR" sz="2000" dirty="0" err="1"/>
              <a:t>nın</a:t>
            </a:r>
            <a:r>
              <a:rPr lang="tr-TR" sz="2000" dirty="0"/>
              <a:t>  </a:t>
            </a:r>
            <a:r>
              <a:rPr lang="tr-TR" sz="2000" b="1" u="sng" dirty="0" err="1"/>
              <a:t>Sokak,Park</a:t>
            </a:r>
            <a:r>
              <a:rPr lang="tr-TR" sz="2000" b="1" u="sng" dirty="0"/>
              <a:t> ve Cadde</a:t>
            </a:r>
            <a:r>
              <a:rPr lang="tr-TR" sz="2000" dirty="0"/>
              <a:t> Güvenliğini sağlamak amacıyla geliştirilmiştir.</a:t>
            </a:r>
            <a:endParaRPr lang="tr-TR" sz="2000" dirty="0">
              <a:cs typeface="Calibri"/>
            </a:endParaRPr>
          </a:p>
          <a:p>
            <a:endParaRPr lang="tr-TR" sz="2000" dirty="0">
              <a:cs typeface="Calibri"/>
            </a:endParaRPr>
          </a:p>
          <a:p>
            <a:r>
              <a:rPr lang="tr-TR" sz="2100" b="1" dirty="0" err="1">
                <a:solidFill>
                  <a:srgbClr val="FF0000"/>
                </a:solidFill>
              </a:rPr>
              <a:t>DE</a:t>
            </a:r>
            <a:r>
              <a:rPr lang="tr-TR" sz="2100" b="1" err="1"/>
              <a:t>security</a:t>
            </a:r>
            <a:r>
              <a:rPr lang="tr-TR" sz="2100" b="1"/>
              <a:t> Nedir ? </a:t>
            </a:r>
            <a:r>
              <a:rPr lang="tr-TR" sz="2100" b="1" dirty="0"/>
              <a:t>:</a:t>
            </a:r>
            <a:endParaRPr lang="tr-TR" b="1" dirty="0">
              <a:solidFill>
                <a:srgbClr val="FF0000"/>
              </a:solidFill>
              <a:cs typeface="Calibri"/>
            </a:endParaRP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/>
              <a:t>Şehrin önemli ve ıssız noktalarına yerleştirilen hassas mikrofonlar yardımıyla alınan sesler, </a:t>
            </a:r>
            <a:r>
              <a:rPr lang="tr-TR" b="1" dirty="0"/>
              <a:t>kendi tasarladığımız algoritmadan geçirerek</a:t>
            </a:r>
            <a:r>
              <a:rPr lang="tr-TR" dirty="0"/>
              <a:t> sesi kelimeler halinde depoluyoruz. Bu kelimeleri elekten geçirerek önemli olan kelimeleri algılıyoruz. (Bomba var,  imdat, ölüyorum, dokunma bana, polisi çağır, ambulansı çağır, itfaiyeyi çağırın gibi).</a:t>
            </a:r>
            <a:endParaRPr lang="tr-TR" dirty="0">
              <a:cs typeface="Calibri"/>
            </a:endParaRPr>
          </a:p>
          <a:p>
            <a:r>
              <a:rPr lang="tr-TR" dirty="0"/>
              <a:t>Daha sonra ise ses depolanıyor. Bu sesin geldiği yerin adres bilgilerini  (port) ana sunucuya </a:t>
            </a:r>
            <a:r>
              <a:rPr lang="tr-TR" dirty="0" err="1"/>
              <a:t>ulaştıyor</a:t>
            </a:r>
            <a:r>
              <a:rPr lang="tr-TR" dirty="0"/>
              <a:t> . Ulaşan tehdit mesajının ardından, kontrol merkezi ekranına bilgi düşüyor. Kontrol merkezi </a:t>
            </a:r>
            <a:r>
              <a:rPr lang="tr-TR" dirty="0" err="1"/>
              <a:t>mobese</a:t>
            </a:r>
            <a:r>
              <a:rPr lang="tr-TR" dirty="0"/>
              <a:t> kayıtları ve anlık ses takibi yaparak  ihbarın gerçek veya asılsız olduğuna karar verir. Eğer ihbar gerçek ise olay yerine en yakın  güvenlik güçlerini  veya sağlık ekiplerini yönlendirir.</a:t>
            </a:r>
          </a:p>
          <a:p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1117C9C-1A5E-42DA-9C70-D3A5748F5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976" y="5620799"/>
            <a:ext cx="1157259" cy="123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76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3D1D441D-8109-4A8A-9478-E3FD6DB97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568" y="400943"/>
            <a:ext cx="3674864" cy="3674864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2CE9AA67-9F13-4E6A-B889-60DE31C5F77F}"/>
              </a:ext>
            </a:extLst>
          </p:cNvPr>
          <p:cNvSpPr txBox="1"/>
          <p:nvPr/>
        </p:nvSpPr>
        <p:spPr>
          <a:xfrm>
            <a:off x="3339797" y="4647887"/>
            <a:ext cx="631753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tr-TR" sz="2400" b="1" dirty="0" err="1">
                <a:solidFill>
                  <a:srgbClr val="9E3F3F"/>
                </a:solidFill>
              </a:rPr>
              <a:t>Hackerların</a:t>
            </a:r>
            <a:r>
              <a:rPr lang="tr-TR" sz="2400" b="1" dirty="0">
                <a:solidFill>
                  <a:srgbClr val="9E3F3F"/>
                </a:solidFill>
              </a:rPr>
              <a:t> nasıl  çalıştığını biz de biliyoruz :)</a:t>
            </a:r>
            <a:endParaRPr lang="tr-TR" sz="2400" b="1" dirty="0">
              <a:solidFill>
                <a:srgbClr val="9E3F3F"/>
              </a:solidFill>
              <a:cs typeface="Calibri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1438396-5FDB-4AFF-B936-DA27CA4AC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976" y="5620799"/>
            <a:ext cx="1157259" cy="123720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8ED8CFF-5A15-40E1-B80E-95F94DC00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" y="4430174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29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40CF7844-EBE6-4846-9B65-98EDA5169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685" y="128973"/>
            <a:ext cx="3622629" cy="1114727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2A8710FA-D96F-4A4B-9CD7-2D2A5C7D8DE5}"/>
              </a:ext>
            </a:extLst>
          </p:cNvPr>
          <p:cNvSpPr txBox="1"/>
          <p:nvPr/>
        </p:nvSpPr>
        <p:spPr>
          <a:xfrm>
            <a:off x="1135454" y="2413337"/>
            <a:ext cx="8680174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tr-TR" b="1" dirty="0" err="1">
                <a:solidFill>
                  <a:srgbClr val="FF0000"/>
                </a:solidFill>
                <a:latin typeface="Arial Black"/>
              </a:rPr>
              <a:t>Hash</a:t>
            </a:r>
            <a:r>
              <a:rPr lang="tr-TR" b="1" dirty="0">
                <a:solidFill>
                  <a:srgbClr val="FF0000"/>
                </a:solidFill>
                <a:latin typeface="Arial Black"/>
              </a:rPr>
              <a:t> Algoritması Nedir ?</a:t>
            </a:r>
          </a:p>
          <a:p>
            <a:endParaRPr lang="tr-TR" b="1" dirty="0">
              <a:solidFill>
                <a:srgbClr val="000000"/>
              </a:solidFill>
              <a:latin typeface="Arial Black"/>
              <a:ea typeface="+mn-lt"/>
              <a:cs typeface="+mn-lt"/>
            </a:endParaRPr>
          </a:p>
          <a:p>
            <a:r>
              <a:rPr lang="tr-TR" b="1" dirty="0">
                <a:solidFill>
                  <a:schemeClr val="accent5"/>
                </a:solidFill>
                <a:ea typeface="+mn-lt"/>
                <a:cs typeface="+mn-lt"/>
              </a:rPr>
              <a:t> </a:t>
            </a:r>
            <a:r>
              <a:rPr lang="tr-TR" b="1" dirty="0" err="1">
                <a:solidFill>
                  <a:schemeClr val="accent5"/>
                </a:solidFill>
                <a:cs typeface="Calibri"/>
              </a:rPr>
              <a:t>Hash</a:t>
            </a:r>
            <a:r>
              <a:rPr lang="tr-TR" b="1" dirty="0">
                <a:solidFill>
                  <a:schemeClr val="accent5"/>
                </a:solidFill>
                <a:cs typeface="Calibri"/>
              </a:rPr>
              <a:t> algoritması, verileri belli bir boyuta sığdırmak için kullanılan matematiksel fonksiyondur. </a:t>
            </a:r>
            <a:endParaRPr lang="tr-TR" b="1" dirty="0">
              <a:solidFill>
                <a:schemeClr val="accent5"/>
              </a:solidFill>
            </a:endParaRPr>
          </a:p>
          <a:p>
            <a:endParaRPr lang="tr-TR" dirty="0"/>
          </a:p>
          <a:p>
            <a:r>
              <a:rPr lang="tr-TR" u="sng" dirty="0" err="1">
                <a:solidFill>
                  <a:schemeClr val="accent6"/>
                </a:solidFill>
                <a:latin typeface="Century Gothic"/>
              </a:rPr>
              <a:t>Hash</a:t>
            </a:r>
            <a:r>
              <a:rPr lang="tr-TR" u="sng" dirty="0">
                <a:solidFill>
                  <a:schemeClr val="accent6"/>
                </a:solidFill>
                <a:latin typeface="Century Gothic"/>
              </a:rPr>
              <a:t> = Bir metnin , karakterin veya dosyanın şifrelenmesini ve ele geçirilmemesini sağlar.</a:t>
            </a:r>
            <a:endParaRPr lang="tr-TR" u="sng" dirty="0">
              <a:solidFill>
                <a:schemeClr val="accent6"/>
              </a:solidFill>
              <a:latin typeface="Century Gothic"/>
              <a:cs typeface="Calibri"/>
            </a:endParaRPr>
          </a:p>
        </p:txBody>
      </p:sp>
      <p:pic>
        <p:nvPicPr>
          <p:cNvPr id="6" name="Resim 5">
            <a:hlinkClick r:id="rId3"/>
            <a:extLst>
              <a:ext uri="{FF2B5EF4-FFF2-40B4-BE49-F238E27FC236}">
                <a16:creationId xmlns:a16="http://schemas.microsoft.com/office/drawing/2014/main" id="{CFF92EAB-51F9-44A9-8709-65087B59F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122" y="241835"/>
            <a:ext cx="2762250" cy="165735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B137A46-5B85-45F3-BB21-4B4ED7F93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976" y="5620799"/>
            <a:ext cx="1157259" cy="123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21CC36C-C400-4CFF-848A-829407257EF7}"/>
              </a:ext>
            </a:extLst>
          </p:cNvPr>
          <p:cNvSpPr txBox="1"/>
          <p:nvPr/>
        </p:nvSpPr>
        <p:spPr>
          <a:xfrm>
            <a:off x="804149" y="806290"/>
            <a:ext cx="9983120" cy="2893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tr-TR" sz="2000" b="1" dirty="0">
                <a:solidFill>
                  <a:srgbClr val="FF0000"/>
                </a:solidFill>
                <a:latin typeface="Arial Black"/>
              </a:rPr>
              <a:t>Projenin Amacı:</a:t>
            </a:r>
          </a:p>
          <a:p>
            <a:endParaRPr lang="tr-TR" dirty="0"/>
          </a:p>
          <a:p>
            <a:r>
              <a:rPr lang="tr-TR" dirty="0"/>
              <a:t>Konya Büyükşehir Belediyesi ’ </a:t>
            </a:r>
            <a:r>
              <a:rPr lang="tr-TR" dirty="0" err="1"/>
              <a:t>nin</a:t>
            </a:r>
            <a:r>
              <a:rPr lang="tr-TR" dirty="0"/>
              <a:t> verilerini </a:t>
            </a:r>
            <a:r>
              <a:rPr lang="tr-TR" u="sng" dirty="0"/>
              <a:t>klasik şifrelemeler</a:t>
            </a:r>
            <a:r>
              <a:rPr lang="tr-TR" dirty="0"/>
              <a:t> yerine, </a:t>
            </a:r>
            <a:r>
              <a:rPr lang="tr-TR" b="1" u="sng" dirty="0"/>
              <a:t>daha iyi algoritmalar</a:t>
            </a:r>
            <a:r>
              <a:rPr lang="tr-TR" dirty="0"/>
              <a:t> tarafından şifrelenmesini sağlamak.(SHA - 256)</a:t>
            </a:r>
          </a:p>
          <a:p>
            <a:endParaRPr lang="tr-TR" dirty="0"/>
          </a:p>
          <a:p>
            <a:r>
              <a:rPr lang="tr-TR" dirty="0"/>
              <a:t>Belediyenin önemli kararlarını ve gizli bilgilerini, oluşturduğumuz "</a:t>
            </a:r>
            <a:r>
              <a:rPr lang="tr-TR" b="1" u="sng" dirty="0" err="1"/>
              <a:t>Blokzincir</a:t>
            </a:r>
            <a:r>
              <a:rPr lang="tr-TR" b="1" dirty="0"/>
              <a:t>"</a:t>
            </a:r>
            <a:r>
              <a:rPr lang="tr-TR" b="1" u="sng" dirty="0"/>
              <a:t> </a:t>
            </a:r>
            <a:r>
              <a:rPr lang="tr-TR" dirty="0"/>
              <a:t>(BLOCKCHAIN) ağında saklayacağız. </a:t>
            </a:r>
          </a:p>
          <a:p>
            <a:r>
              <a:rPr lang="tr-TR" dirty="0"/>
              <a:t>Herhangi bir değişiklik veya belgeye ulaşılmak istenilirse , sistemde yetkilendirilecek üç kişinin onayıyla işlem gerçekleşecek. (Banka şifreleri, gelecek planlaması)</a:t>
            </a:r>
          </a:p>
          <a:p>
            <a:r>
              <a:rPr lang="tr-TR" dirty="0">
                <a:cs typeface="Calibri"/>
              </a:rPr>
              <a:t>Eğer yetkili 3 kişi (</a:t>
            </a:r>
            <a:r>
              <a:rPr lang="tr-TR" dirty="0" err="1">
                <a:cs typeface="Calibri"/>
              </a:rPr>
              <a:t>node</a:t>
            </a:r>
            <a:r>
              <a:rPr lang="tr-TR" dirty="0">
                <a:cs typeface="Calibri"/>
              </a:rPr>
              <a:t>) işlemi onaylamazlarsa işlem gerçekleşmez.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EC34098-FB5C-426A-B1D8-CD795E196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49" y="3959087"/>
            <a:ext cx="10355120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0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FA8818F5-184A-44B2-8831-942919B78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15" y="1242707"/>
            <a:ext cx="8564170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43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8E036856-ED67-4265-905E-E459FA5D9B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6425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DC47691-EA7D-478D-BFC9-D37AB3FFC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976" y="5620799"/>
            <a:ext cx="1157259" cy="123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1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279</Words>
  <Application>Microsoft Office PowerPoint</Application>
  <PresentationFormat>Geniş ekran</PresentationFormat>
  <Paragraphs>21</Paragraphs>
  <Slides>8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Century Gothic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Ahmet Furkan DEMIR</dc:creator>
  <cp:lastModifiedBy>Ahmet Furkan DEMIR</cp:lastModifiedBy>
  <cp:revision>435</cp:revision>
  <dcterms:created xsi:type="dcterms:W3CDTF">2019-12-27T16:05:07Z</dcterms:created>
  <dcterms:modified xsi:type="dcterms:W3CDTF">2019-12-28T12:51:04Z</dcterms:modified>
</cp:coreProperties>
</file>